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43"/>
  </p:notesMasterIdLst>
  <p:sldIdLst>
    <p:sldId id="774" r:id="rId2"/>
    <p:sldId id="793" r:id="rId3"/>
    <p:sldId id="497" r:id="rId4"/>
    <p:sldId id="746" r:id="rId5"/>
    <p:sldId id="771" r:id="rId6"/>
    <p:sldId id="772" r:id="rId7"/>
    <p:sldId id="773" r:id="rId8"/>
    <p:sldId id="753" r:id="rId9"/>
    <p:sldId id="755" r:id="rId10"/>
    <p:sldId id="756" r:id="rId11"/>
    <p:sldId id="757" r:id="rId12"/>
    <p:sldId id="758" r:id="rId13"/>
    <p:sldId id="759" r:id="rId14"/>
    <p:sldId id="760" r:id="rId15"/>
    <p:sldId id="762" r:id="rId16"/>
    <p:sldId id="763" r:id="rId17"/>
    <p:sldId id="764" r:id="rId18"/>
    <p:sldId id="775" r:id="rId19"/>
    <p:sldId id="777" r:id="rId20"/>
    <p:sldId id="776" r:id="rId21"/>
    <p:sldId id="778" r:id="rId22"/>
    <p:sldId id="498" r:id="rId23"/>
    <p:sldId id="747" r:id="rId24"/>
    <p:sldId id="499" r:id="rId25"/>
    <p:sldId id="791" r:id="rId26"/>
    <p:sldId id="500" r:id="rId27"/>
    <p:sldId id="783" r:id="rId28"/>
    <p:sldId id="789" r:id="rId29"/>
    <p:sldId id="790" r:id="rId30"/>
    <p:sldId id="503" r:id="rId31"/>
    <p:sldId id="792" r:id="rId32"/>
    <p:sldId id="799" r:id="rId33"/>
    <p:sldId id="795" r:id="rId34"/>
    <p:sldId id="782" r:id="rId35"/>
    <p:sldId id="796" r:id="rId36"/>
    <p:sldId id="784" r:id="rId37"/>
    <p:sldId id="786" r:id="rId38"/>
    <p:sldId id="788" r:id="rId39"/>
    <p:sldId id="797" r:id="rId40"/>
    <p:sldId id="798" r:id="rId41"/>
    <p:sldId id="787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7"/>
    <p:restoredTop sz="94789"/>
  </p:normalViewPr>
  <p:slideViewPr>
    <p:cSldViewPr snapToGrid="0" snapToObjects="1">
      <p:cViewPr varScale="1">
        <p:scale>
          <a:sx n="154" d="100"/>
          <a:sy n="154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50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147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261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794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935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753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67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59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7185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23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19597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269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958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25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86735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1442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1144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761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73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079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811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3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061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35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06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3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80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07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11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531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2" y="1267635"/>
            <a:ext cx="3066865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Introducción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7845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3" y="438687"/>
            <a:ext cx="6405628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3" y="438686"/>
            <a:ext cx="6405628" cy="42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3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389557"/>
            <a:ext cx="2952890" cy="2012028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387593"/>
            <a:ext cx="2952890" cy="2012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849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8E09EF6-A1EB-D746-807A-1884B963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" y="436722"/>
            <a:ext cx="661025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0" y="438687"/>
            <a:ext cx="661025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1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413678"/>
            <a:ext cx="2952890" cy="1963787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411713"/>
            <a:ext cx="2952890" cy="1963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768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0A0EBC8-1CCB-D540-861D-9564C8D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38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1" y="436722"/>
            <a:ext cx="641122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5" y="438687"/>
            <a:ext cx="641122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64" y="380171"/>
            <a:ext cx="6989890" cy="444279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C424A0-4452-B94A-82D9-43FF50725529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F3354A-0316-3A4A-A9D2-755FFD6A31C3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4BB3AB-CC55-2541-A0C3-58FF15ECCE09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23917-DEA4-364A-A7DD-BD66E1CEEDB5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9172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2"/>
            <a:ext cx="6989888" cy="44427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BD9DC0-4A1F-5047-8E8F-286F0A9E0005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70B6A-7388-D54B-B30F-7BE74D54E0B1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D5F89-8295-B542-A791-34BEDA9BA09A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7C609-6F41-7A42-BB6B-80B3846E859C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9327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2798918" y="2156251"/>
            <a:ext cx="3546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Definiciones</a:t>
            </a:r>
          </a:p>
        </p:txBody>
      </p:sp>
    </p:spTree>
    <p:extLst>
      <p:ext uri="{BB962C8B-B14F-4D97-AF65-F5344CB8AC3E}">
        <p14:creationId xmlns:p14="http://schemas.microsoft.com/office/powerpoint/2010/main" val="800606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1"/>
            <a:ext cx="6989888" cy="444279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C40D6-E80F-6C43-ABAD-DFDA44211D6C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79D2C-E694-4D4B-B32A-8A013030402B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E988-4CBA-AB4A-9BC1-AD4891F73894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C440E-99FA-5744-9D12-A6426C9B3A0A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0943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1"/>
            <a:ext cx="6989888" cy="444279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6967AD-6379-0445-89C8-293DCBEBA973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C16D19-F8BA-A543-9EF5-A5076B2D05FB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7F31B-DD6B-6240-A421-8A66636F9382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4E34FE-2832-4C49-B3F6-6F9D72D5112A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8974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490024" y="2239566"/>
            <a:ext cx="2468165" cy="183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71292" y="2981328"/>
            <a:ext cx="2912271" cy="646510"/>
            <a:chOff x="2523" y="2378"/>
            <a:chExt cx="2446" cy="543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177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Esta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pieza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tiene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7 </a:t>
              </a:r>
            </a:p>
            <a:p>
              <a:pPr eaLnBrk="0" hangingPunct="0"/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defectos</a:t>
              </a:r>
              <a:endParaRPr lang="en-US" sz="1800" i="1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40156" y="2905125"/>
            <a:ext cx="688181" cy="757238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</p:grpSp>
      <p:sp>
        <p:nvSpPr>
          <p:cNvPr id="57" name="Text Box 2">
            <a:extLst>
              <a:ext uri="{FF2B5EF4-FFF2-40B4-BE49-F238E27FC236}">
                <a16:creationId xmlns:a16="http://schemas.microsoft.com/office/drawing/2014/main" id="{7AC773CC-D12A-8E4E-9ACB-C9ED190D5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Análisis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medición, una interpretación o una decisión.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5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0472" y="1116437"/>
            <a:ext cx="1576208" cy="367275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3608610" y="1257300"/>
            <a:ext cx="1657350" cy="1575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3446090" y="3858221"/>
            <a:ext cx="307181" cy="11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76401" y="3827859"/>
            <a:ext cx="2818209" cy="1112356"/>
            <a:chOff x="4319588" y="5103813"/>
            <a:chExt cx="3757612" cy="148314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20802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05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698928"/>
              </p:ext>
            </p:extLst>
          </p:nvPr>
        </p:nvGraphicFramePr>
        <p:xfrm>
          <a:off x="4808760" y="3737373"/>
          <a:ext cx="1485900" cy="10232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76401" y="2102644"/>
            <a:ext cx="2833688" cy="1440656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5" y="2803525"/>
              <a:ext cx="9445" cy="41274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293910" y="2228850"/>
            <a:ext cx="5067300" cy="276228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cxnSpLocks/>
            </p:cNvCxnSpPr>
            <p:nvPr/>
          </p:nvCxnSpPr>
          <p:spPr>
            <a:xfrm>
              <a:off x="5012749" y="3810000"/>
              <a:ext cx="0" cy="4730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8478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05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12066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05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21898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05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9474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05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7368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0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4151" y="0"/>
            <a:ext cx="1989534" cy="1038225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9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9210" y="904875"/>
            <a:ext cx="1000125" cy="485775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247666" y="571500"/>
            <a:ext cx="3662423" cy="20574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65960" y="857250"/>
            <a:ext cx="644129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40431" y="3358519"/>
            <a:ext cx="2557463" cy="1707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 sz="1050"/>
          </a:p>
        </p:txBody>
      </p:sp>
      <p:grpSp>
        <p:nvGrpSpPr>
          <p:cNvPr id="12" name="Group 11"/>
          <p:cNvGrpSpPr/>
          <p:nvPr/>
        </p:nvGrpSpPr>
        <p:grpSpPr>
          <a:xfrm>
            <a:off x="876710" y="1325818"/>
            <a:ext cx="897445" cy="537035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</p:spTree>
    <p:extLst>
      <p:ext uri="{BB962C8B-B14F-4D97-AF65-F5344CB8AC3E}">
        <p14:creationId xmlns:p14="http://schemas.microsoft.com/office/powerpoint/2010/main" val="319003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BA64C1-6322-8346-B0AC-7CAA2171E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222" y="2122290"/>
            <a:ext cx="1173635" cy="1588294"/>
          </a:xfrm>
          <a:prstGeom prst="rect">
            <a:avLst/>
          </a:prstGeom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74683" y="2439591"/>
            <a:ext cx="3090867" cy="1191816"/>
            <a:chOff x="1350" y="2049"/>
            <a:chExt cx="2596" cy="100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663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Ritmo cardiaco = 215 </a:t>
              </a:r>
              <a:r>
                <a:rPr lang="es-ES" sz="12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2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1013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Edad = 15 años</a:t>
              </a: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659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Sexo = M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059639" y="2459832"/>
            <a:ext cx="1393030" cy="1208485"/>
            <a:chOff x="4277" y="2066"/>
            <a:chExt cx="1170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 sz="1050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5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latin typeface="Trebuchet MS" pitchFamily="34" charset="0"/>
                </a:rPr>
                <a:t>ALARM = </a:t>
              </a:r>
              <a:r>
                <a:rPr lang="es-ES" sz="12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246070" y="2564607"/>
            <a:ext cx="342900" cy="917972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125818" y="2728912"/>
            <a:ext cx="188119" cy="261938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</p:grpSp>
      </p:grpSp>
      <p:sp>
        <p:nvSpPr>
          <p:cNvPr id="36" name="Text Box 2">
            <a:extLst>
              <a:ext uri="{FF2B5EF4-FFF2-40B4-BE49-F238E27FC236}">
                <a16:creationId xmlns:a16="http://schemas.microsoft.com/office/drawing/2014/main" id="{35B2CBE5-8D3C-8747-8E23-DF0D9C9CA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Reconocimiento de Patrones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Métodos que hacen inferencia a partir de datos. Usualmente, se mide un objeto para asignarlo a una clase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19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0472" y="1116437"/>
            <a:ext cx="1576208" cy="367275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3608610" y="1257300"/>
            <a:ext cx="1657350" cy="1575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3446090" y="3858221"/>
            <a:ext cx="307181" cy="11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76401" y="3827859"/>
            <a:ext cx="2818209" cy="1112356"/>
            <a:chOff x="4319588" y="5103813"/>
            <a:chExt cx="3757612" cy="148314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20802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05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/>
        </p:nvGraphicFramePr>
        <p:xfrm>
          <a:off x="4808760" y="3737373"/>
          <a:ext cx="1485900" cy="10232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76401" y="2102644"/>
            <a:ext cx="2833688" cy="1440656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5" y="2803525"/>
              <a:ext cx="9445" cy="41274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293910" y="2228850"/>
            <a:ext cx="5067300" cy="276228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cxnSpLocks/>
            </p:cNvCxnSpPr>
            <p:nvPr/>
          </p:nvCxnSpPr>
          <p:spPr>
            <a:xfrm>
              <a:off x="5012749" y="3810000"/>
              <a:ext cx="0" cy="4730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8478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05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12066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05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21898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05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9474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05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7368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0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4151" y="0"/>
            <a:ext cx="1989534" cy="1038225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9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9210" y="904875"/>
            <a:ext cx="1000125" cy="485775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247666" y="571500"/>
            <a:ext cx="3662423" cy="20574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65960" y="857250"/>
            <a:ext cx="644129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40431" y="3358519"/>
            <a:ext cx="2222469" cy="1707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 sz="1050"/>
          </a:p>
        </p:txBody>
      </p:sp>
      <p:grpSp>
        <p:nvGrpSpPr>
          <p:cNvPr id="12" name="Group 11"/>
          <p:cNvGrpSpPr/>
          <p:nvPr/>
        </p:nvGrpSpPr>
        <p:grpSpPr>
          <a:xfrm>
            <a:off x="876710" y="1325818"/>
            <a:ext cx="897445" cy="537035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54803A-229D-9547-8235-F617006E6EF3}"/>
              </a:ext>
            </a:extLst>
          </p:cNvPr>
          <p:cNvGrpSpPr/>
          <p:nvPr/>
        </p:nvGrpSpPr>
        <p:grpSpPr>
          <a:xfrm>
            <a:off x="-62299" y="2961148"/>
            <a:ext cx="6804365" cy="2019410"/>
            <a:chOff x="-62299" y="2961148"/>
            <a:chExt cx="6804365" cy="2019410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6A5AD66-9638-0C44-812A-1309BBCAFE36}"/>
                </a:ext>
              </a:extLst>
            </p:cNvPr>
            <p:cNvSpPr/>
            <p:nvPr/>
          </p:nvSpPr>
          <p:spPr>
            <a:xfrm>
              <a:off x="2307880" y="2961148"/>
              <a:ext cx="4434186" cy="2019410"/>
            </a:xfrm>
            <a:custGeom>
              <a:avLst/>
              <a:gdLst>
                <a:gd name="connsiteX0" fmla="*/ 1398174 w 5912248"/>
                <a:gd name="connsiteY0" fmla="*/ 38 h 2692547"/>
                <a:gd name="connsiteX1" fmla="*/ 245253 w 5912248"/>
                <a:gd name="connsiteY1" fmla="*/ 350981 h 2692547"/>
                <a:gd name="connsiteX2" fmla="*/ 11327 w 5912248"/>
                <a:gd name="connsiteY2" fmla="*/ 1219981 h 2692547"/>
                <a:gd name="connsiteX3" fmla="*/ 261962 w 5912248"/>
                <a:gd name="connsiteY3" fmla="*/ 2322943 h 2692547"/>
                <a:gd name="connsiteX4" fmla="*/ 2099952 w 5912248"/>
                <a:gd name="connsiteY4" fmla="*/ 2657174 h 2692547"/>
                <a:gd name="connsiteX5" fmla="*/ 5525297 w 5912248"/>
                <a:gd name="connsiteY5" fmla="*/ 2490058 h 2692547"/>
                <a:gd name="connsiteX6" fmla="*/ 5642260 w 5912248"/>
                <a:gd name="connsiteY6" fmla="*/ 952596 h 2692547"/>
                <a:gd name="connsiteX7" fmla="*/ 3820979 w 5912248"/>
                <a:gd name="connsiteY7" fmla="*/ 902461 h 2692547"/>
                <a:gd name="connsiteX8" fmla="*/ 3319709 w 5912248"/>
                <a:gd name="connsiteY8" fmla="*/ 367692 h 2692547"/>
                <a:gd name="connsiteX9" fmla="*/ 1398174 w 5912248"/>
                <a:gd name="connsiteY9" fmla="*/ 38 h 269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2248" h="2692547">
                  <a:moveTo>
                    <a:pt x="1398174" y="38"/>
                  </a:moveTo>
                  <a:cubicBezTo>
                    <a:pt x="885765" y="-2747"/>
                    <a:pt x="476394" y="147657"/>
                    <a:pt x="245253" y="350981"/>
                  </a:cubicBezTo>
                  <a:cubicBezTo>
                    <a:pt x="14112" y="554305"/>
                    <a:pt x="8542" y="891321"/>
                    <a:pt x="11327" y="1219981"/>
                  </a:cubicBezTo>
                  <a:cubicBezTo>
                    <a:pt x="14112" y="1548641"/>
                    <a:pt x="-86142" y="2083411"/>
                    <a:pt x="261962" y="2322943"/>
                  </a:cubicBezTo>
                  <a:cubicBezTo>
                    <a:pt x="610066" y="2562475"/>
                    <a:pt x="1222730" y="2629322"/>
                    <a:pt x="2099952" y="2657174"/>
                  </a:cubicBezTo>
                  <a:cubicBezTo>
                    <a:pt x="2977174" y="2685026"/>
                    <a:pt x="4934912" y="2774154"/>
                    <a:pt x="5525297" y="2490058"/>
                  </a:cubicBezTo>
                  <a:cubicBezTo>
                    <a:pt x="6115682" y="2205962"/>
                    <a:pt x="5926313" y="1217195"/>
                    <a:pt x="5642260" y="952596"/>
                  </a:cubicBezTo>
                  <a:cubicBezTo>
                    <a:pt x="5358207" y="687997"/>
                    <a:pt x="4208071" y="999945"/>
                    <a:pt x="3820979" y="902461"/>
                  </a:cubicBezTo>
                  <a:cubicBezTo>
                    <a:pt x="3433887" y="804977"/>
                    <a:pt x="3717940" y="520881"/>
                    <a:pt x="3319709" y="367692"/>
                  </a:cubicBezTo>
                  <a:cubicBezTo>
                    <a:pt x="2921478" y="214503"/>
                    <a:pt x="1910583" y="2823"/>
                    <a:pt x="1398174" y="38"/>
                  </a:cubicBezTo>
                  <a:close/>
                </a:path>
              </a:pathLst>
            </a:custGeom>
            <a:solidFill>
              <a:srgbClr val="FF6600">
                <a:alpha val="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" name="Text Box 2">
              <a:extLst>
                <a:ext uri="{FF2B5EF4-FFF2-40B4-BE49-F238E27FC236}">
                  <a16:creationId xmlns:a16="http://schemas.microsoft.com/office/drawing/2014/main" id="{361DA45D-94D2-FE47-AF47-52D53C164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2299" y="3937483"/>
              <a:ext cx="225432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s-ES_tradnl" sz="1800" dirty="0">
                  <a:solidFill>
                    <a:srgbClr val="0000FF"/>
                  </a:solidFill>
                  <a:latin typeface="Trebuchet MS" pitchFamily="34" charset="0"/>
                </a:rPr>
                <a:t>Reconocimiento de </a:t>
              </a:r>
            </a:p>
            <a:p>
              <a:pPr algn="r" eaLnBrk="0" hangingPunct="0"/>
              <a:r>
                <a:rPr lang="es-ES_tradnl" sz="1800" dirty="0">
                  <a:solidFill>
                    <a:srgbClr val="0000FF"/>
                  </a:solidFill>
                  <a:latin typeface="Trebuchet MS" pitchFamily="34" charset="0"/>
                </a:rPr>
                <a:t>Patrones: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83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2393" y="4726494"/>
            <a:ext cx="10401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82E93A-C1A7-B842-B75E-81C269AD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61" y="2089242"/>
            <a:ext cx="1469928" cy="2141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865074-C083-424E-AF04-71F98336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67" y="2021077"/>
            <a:ext cx="1541498" cy="21085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E4B3EB-56A9-644B-A0CA-82F8A512A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3" y="1854380"/>
            <a:ext cx="1635089" cy="2136075"/>
          </a:xfrm>
          <a:prstGeom prst="rect">
            <a:avLst/>
          </a:prstGeom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3A05F19-C1C5-1841-83F1-9FFD5787A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63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3BF8CC-4ADF-5945-9C53-A839E2A1DC51}"/>
              </a:ext>
            </a:extLst>
          </p:cNvPr>
          <p:cNvGrpSpPr/>
          <p:nvPr/>
        </p:nvGrpSpPr>
        <p:grpSpPr>
          <a:xfrm>
            <a:off x="238992" y="2137614"/>
            <a:ext cx="6264021" cy="1911207"/>
            <a:chOff x="362204" y="2850152"/>
            <a:chExt cx="8352028" cy="25482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D96B45-DB9D-5A4F-9546-7DE1AC4E5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04" y="3065895"/>
              <a:ext cx="1947364" cy="22868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F60659-0232-2144-9EBA-101FAAC6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568" y="3151420"/>
              <a:ext cx="1555621" cy="22470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A479B6-A604-904B-9995-7A2509464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72" y="3015104"/>
              <a:ext cx="1516480" cy="2195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6B0EBA-EBE6-6B44-94DF-7B74686D5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197" y="3082391"/>
              <a:ext cx="1674035" cy="21171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B461DE-4DB8-4E48-B0CE-CFAEEB2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189" y="2850152"/>
              <a:ext cx="1415796" cy="23494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86F001-4F81-A445-95FE-5361E73F179A}"/>
              </a:ext>
            </a:extLst>
          </p:cNvPr>
          <p:cNvSpPr txBox="1"/>
          <p:nvPr/>
        </p:nvSpPr>
        <p:spPr>
          <a:xfrm>
            <a:off x="522393" y="4726494"/>
            <a:ext cx="10401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14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567882"/>
            <a:ext cx="6163865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EC168-2C64-F243-B9AA-55418597503E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507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567882"/>
            <a:ext cx="6163865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07AA03FE-E9B5-364A-8BA5-81650F1AD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2274925"/>
            <a:ext cx="4445145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un campo que incluye métodos para adquirir, procesar, analizar y comprender imágenes y, en general, datos de alta dimensión del mundo real para producir información numérica o simbólica, por ejemplo, en forma de decisiones. </a:t>
            </a:r>
          </a:p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Wikipedia ]</a:t>
            </a:r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9888C-DA97-1B4E-8359-E97254909978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2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060" y="2260998"/>
            <a:ext cx="2537222" cy="19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49476" y="2260998"/>
            <a:ext cx="3088481" cy="1906190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ES_tradnl" sz="105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92843" y="4247816"/>
            <a:ext cx="39292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</p:spTree>
    <p:extLst>
      <p:ext uri="{BB962C8B-B14F-4D97-AF65-F5344CB8AC3E}">
        <p14:creationId xmlns:p14="http://schemas.microsoft.com/office/powerpoint/2010/main" val="36216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9E9B6-F372-C340-A55E-AA5FD256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8" y="769304"/>
            <a:ext cx="5331537" cy="38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2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45808-FBB4-7440-B474-0105B4D6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28" y="864541"/>
            <a:ext cx="7507332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72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2336452" y="2156251"/>
            <a:ext cx="4471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Ejemplo Simple</a:t>
            </a:r>
          </a:p>
        </p:txBody>
      </p:sp>
    </p:spTree>
    <p:extLst>
      <p:ext uri="{BB962C8B-B14F-4D97-AF65-F5344CB8AC3E}">
        <p14:creationId xmlns:p14="http://schemas.microsoft.com/office/powerpoint/2010/main" val="1332237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1589485" y="315515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Ejemplo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 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A partir de una imagen de un arroz: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1</a:t>
            </a:r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) segmentar 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el grano de arroz</a:t>
            </a: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2) calcular su área en pixeles</a:t>
            </a: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3) calcular su tono de gris promedio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7FE8A-6D4B-EB4C-A793-36B3FB516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2618403"/>
            <a:ext cx="1733550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E21DC-A122-BE42-B74A-0B6FE78D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85" y="2618403"/>
            <a:ext cx="1762125" cy="177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2A7AB1-AA20-9F4A-B2D8-083E02298178}"/>
              </a:ext>
            </a:extLst>
          </p:cNvPr>
          <p:cNvSpPr txBox="1"/>
          <p:nvPr/>
        </p:nvSpPr>
        <p:spPr>
          <a:xfrm>
            <a:off x="5881942" y="2712412"/>
            <a:ext cx="15103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Area = 8720 </a:t>
            </a:r>
            <a:r>
              <a:rPr lang="en-US" sz="1050" dirty="0" err="1">
                <a:latin typeface="Trebuchet MS" panose="020B0703020202090204" pitchFamily="34" charset="0"/>
              </a:rPr>
              <a:t>pixeles</a:t>
            </a:r>
            <a:endParaRPr lang="en-US" sz="1050" dirty="0">
              <a:latin typeface="Trebuchet MS" panose="020B0703020202090204" pitchFamily="34" charset="0"/>
            </a:endParaRPr>
          </a:p>
          <a:p>
            <a:r>
              <a:rPr lang="en-US" sz="1050" dirty="0" err="1">
                <a:latin typeface="Trebuchet MS" panose="020B0703020202090204" pitchFamily="34" charset="0"/>
              </a:rPr>
              <a:t>Tono</a:t>
            </a:r>
            <a:r>
              <a:rPr lang="en-US" sz="1050" dirty="0">
                <a:latin typeface="Trebuchet MS" panose="020B0703020202090204" pitchFamily="34" charset="0"/>
              </a:rPr>
              <a:t> de Gris = 90.28%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EBBBA-8108-2741-9937-1445A0476E60}"/>
              </a:ext>
            </a:extLst>
          </p:cNvPr>
          <p:cNvSpPr txBox="1"/>
          <p:nvPr/>
        </p:nvSpPr>
        <p:spPr>
          <a:xfrm>
            <a:off x="2053147" y="2387570"/>
            <a:ext cx="47708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[ SEGMENTACIÓN ]                      [ MEDICIÓN ]</a:t>
            </a:r>
          </a:p>
        </p:txBody>
      </p:sp>
    </p:spTree>
    <p:extLst>
      <p:ext uri="{BB962C8B-B14F-4D97-AF65-F5344CB8AC3E}">
        <p14:creationId xmlns:p14="http://schemas.microsoft.com/office/powerpoint/2010/main" val="61720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4" y="566350"/>
            <a:ext cx="2571749" cy="258565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23DAA7-4856-E84B-9F13-751AC55C9366}"/>
              </a:ext>
            </a:extLst>
          </p:cNvPr>
          <p:cNvGrpSpPr/>
          <p:nvPr/>
        </p:nvGrpSpPr>
        <p:grpSpPr>
          <a:xfrm>
            <a:off x="1329359" y="708163"/>
            <a:ext cx="3004914" cy="2764206"/>
            <a:chOff x="248478" y="944217"/>
            <a:chExt cx="4006552" cy="368560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51990F3-7DD3-D94F-BF8B-9492BD7B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50049"/>
            <a:ext cx="3272536" cy="2568404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8238D9-57D0-3345-B39B-1222F9524F3A}"/>
              </a:ext>
            </a:extLst>
          </p:cNvPr>
          <p:cNvCxnSpPr/>
          <p:nvPr/>
        </p:nvCxnSpPr>
        <p:spPr>
          <a:xfrm>
            <a:off x="1883466" y="1850923"/>
            <a:ext cx="2349322" cy="0"/>
          </a:xfrm>
          <a:prstGeom prst="line">
            <a:avLst/>
          </a:prstGeom>
          <a:ln w="31750">
            <a:solidFill>
              <a:srgbClr val="0072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E44299B-2A28-8740-925E-4B012325184E}"/>
              </a:ext>
            </a:extLst>
          </p:cNvPr>
          <p:cNvGrpSpPr/>
          <p:nvPr/>
        </p:nvGrpSpPr>
        <p:grpSpPr>
          <a:xfrm>
            <a:off x="1883466" y="2026686"/>
            <a:ext cx="527896" cy="454240"/>
            <a:chOff x="987287" y="2702245"/>
            <a:chExt cx="703861" cy="605652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0F845101-A8DB-F042-9A54-A4C17264D9AA}"/>
                </a:ext>
              </a:extLst>
            </p:cNvPr>
            <p:cNvSpPr/>
            <p:nvPr/>
          </p:nvSpPr>
          <p:spPr>
            <a:xfrm rot="16200000">
              <a:off x="1253130" y="2436402"/>
              <a:ext cx="172176" cy="70386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5E45B6-5C59-5C43-8560-D177DCAA60E1}"/>
                </a:ext>
              </a:extLst>
            </p:cNvPr>
            <p:cNvSpPr txBox="1"/>
            <p:nvPr/>
          </p:nvSpPr>
          <p:spPr>
            <a:xfrm>
              <a:off x="1170039" y="2969343"/>
              <a:ext cx="3659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7F1702D-7BB1-A541-ADFA-20924BA5D179}"/>
              </a:ext>
            </a:extLst>
          </p:cNvPr>
          <p:cNvGrpSpPr/>
          <p:nvPr/>
        </p:nvGrpSpPr>
        <p:grpSpPr>
          <a:xfrm>
            <a:off x="3428362" y="1282422"/>
            <a:ext cx="804425" cy="467264"/>
            <a:chOff x="3047149" y="1709896"/>
            <a:chExt cx="1072566" cy="623018"/>
          </a:xfrm>
        </p:grpSpPr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6D83056-1B67-A74C-8355-A2CDECBFB613}"/>
                </a:ext>
              </a:extLst>
            </p:cNvPr>
            <p:cNvSpPr/>
            <p:nvPr/>
          </p:nvSpPr>
          <p:spPr>
            <a:xfrm rot="5400000">
              <a:off x="3490334" y="1703534"/>
              <a:ext cx="186195" cy="10725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884B6B-D10E-B446-BF1C-094E408D9C98}"/>
                </a:ext>
              </a:extLst>
            </p:cNvPr>
            <p:cNvSpPr txBox="1"/>
            <p:nvPr/>
          </p:nvSpPr>
          <p:spPr>
            <a:xfrm>
              <a:off x="3414154" y="1709896"/>
              <a:ext cx="376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C87630-24B1-F147-8A5A-6A801AFC50AE}"/>
              </a:ext>
            </a:extLst>
          </p:cNvPr>
          <p:cNvGrpSpPr/>
          <p:nvPr/>
        </p:nvGrpSpPr>
        <p:grpSpPr>
          <a:xfrm>
            <a:off x="2453006" y="1831797"/>
            <a:ext cx="954483" cy="253916"/>
            <a:chOff x="1746674" y="2442398"/>
            <a:chExt cx="1272644" cy="338555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93A7F4E-2B14-EE42-A2E3-51270E6B1780}"/>
                </a:ext>
              </a:extLst>
            </p:cNvPr>
            <p:cNvCxnSpPr/>
            <p:nvPr/>
          </p:nvCxnSpPr>
          <p:spPr>
            <a:xfrm>
              <a:off x="1746674" y="2464571"/>
              <a:ext cx="1272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2EAA5B-01F4-AB4E-B865-AB42C518FE37}"/>
                </a:ext>
              </a:extLst>
            </p:cNvPr>
            <p:cNvSpPr txBox="1"/>
            <p:nvPr/>
          </p:nvSpPr>
          <p:spPr>
            <a:xfrm>
              <a:off x="2239198" y="244239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B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28DBCCE-5B3D-364A-9F0D-90F84E9DB030}"/>
              </a:ext>
            </a:extLst>
          </p:cNvPr>
          <p:cNvGrpSpPr/>
          <p:nvPr/>
        </p:nvGrpSpPr>
        <p:grpSpPr>
          <a:xfrm>
            <a:off x="5063783" y="2374257"/>
            <a:ext cx="2468378" cy="253916"/>
            <a:chOff x="5227710" y="3165678"/>
            <a:chExt cx="3291171" cy="33855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6805E2B-1526-6B49-A4E7-7B039C4AB17F}"/>
                </a:ext>
              </a:extLst>
            </p:cNvPr>
            <p:cNvSpPr txBox="1"/>
            <p:nvPr/>
          </p:nvSpPr>
          <p:spPr>
            <a:xfrm>
              <a:off x="5227710" y="316567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2E6A127-D980-FE42-AD83-F96B351D3716}"/>
                </a:ext>
              </a:extLst>
            </p:cNvPr>
            <p:cNvSpPr txBox="1"/>
            <p:nvPr/>
          </p:nvSpPr>
          <p:spPr>
            <a:xfrm>
              <a:off x="6499345" y="316567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ACA47B-037E-C943-BA83-CF7D35F77CA8}"/>
                </a:ext>
              </a:extLst>
            </p:cNvPr>
            <p:cNvSpPr txBox="1"/>
            <p:nvPr/>
          </p:nvSpPr>
          <p:spPr>
            <a:xfrm>
              <a:off x="8142281" y="3165678"/>
              <a:ext cx="3766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1A42F0B-186F-CB47-80CF-6CC9DF472B1B}"/>
              </a:ext>
            </a:extLst>
          </p:cNvPr>
          <p:cNvGrpSpPr/>
          <p:nvPr/>
        </p:nvGrpSpPr>
        <p:grpSpPr>
          <a:xfrm>
            <a:off x="5063783" y="1208773"/>
            <a:ext cx="2465241" cy="577081"/>
            <a:chOff x="5227710" y="1611694"/>
            <a:chExt cx="3286988" cy="769439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FA34543-F737-2D44-8921-E5347D2F9B76}"/>
                </a:ext>
              </a:extLst>
            </p:cNvPr>
            <p:cNvCxnSpPr>
              <a:cxnSpLocks/>
            </p:cNvCxnSpPr>
            <p:nvPr/>
          </p:nvCxnSpPr>
          <p:spPr>
            <a:xfrm>
              <a:off x="5227710" y="1995948"/>
              <a:ext cx="3265948" cy="0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12B9E64-96C2-D24B-86ED-9FD38ACAF3D8}"/>
                </a:ext>
              </a:extLst>
            </p:cNvPr>
            <p:cNvSpPr txBox="1"/>
            <p:nvPr/>
          </p:nvSpPr>
          <p:spPr>
            <a:xfrm>
              <a:off x="7757653" y="1611694"/>
              <a:ext cx="757045" cy="769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Trebuchet MS" panose="020B0703020202090204" pitchFamily="34" charset="0"/>
                </a:rPr>
                <a:t>Arroz</a:t>
              </a:r>
            </a:p>
            <a:p>
              <a:endParaRPr lang="en-US" sz="1050" dirty="0">
                <a:latin typeface="Trebuchet MS" panose="020B0703020202090204" pitchFamily="34" charset="0"/>
              </a:endParaRPr>
            </a:p>
            <a:p>
              <a:r>
                <a:rPr lang="en-US" sz="1050" dirty="0" err="1">
                  <a:latin typeface="Trebuchet MS" panose="020B0703020202090204" pitchFamily="34" charset="0"/>
                </a:rPr>
                <a:t>Fondo</a:t>
              </a:r>
              <a:endParaRPr lang="en-US" sz="1050" dirty="0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2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4" y="566350"/>
            <a:ext cx="2571749" cy="258565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23DAA7-4856-E84B-9F13-751AC55C9366}"/>
              </a:ext>
            </a:extLst>
          </p:cNvPr>
          <p:cNvGrpSpPr/>
          <p:nvPr/>
        </p:nvGrpSpPr>
        <p:grpSpPr>
          <a:xfrm>
            <a:off x="1329359" y="708163"/>
            <a:ext cx="3004914" cy="2764206"/>
            <a:chOff x="248478" y="944217"/>
            <a:chExt cx="4006552" cy="368560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2833C-F9D8-5945-A2FD-289949EB7739}"/>
              </a:ext>
            </a:extLst>
          </p:cNvPr>
          <p:cNvSpPr/>
          <p:nvPr/>
        </p:nvSpPr>
        <p:spPr>
          <a:xfrm>
            <a:off x="3565663" y="1972180"/>
            <a:ext cx="163996" cy="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6F4F2ED-C04E-A646-A80E-90C073D75B38}"/>
              </a:ext>
            </a:extLst>
          </p:cNvPr>
          <p:cNvGrpSpPr/>
          <p:nvPr/>
        </p:nvGrpSpPr>
        <p:grpSpPr>
          <a:xfrm>
            <a:off x="3729659" y="637178"/>
            <a:ext cx="3798372" cy="2581275"/>
            <a:chOff x="3448878" y="849570"/>
            <a:chExt cx="5064496" cy="34417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D8FC164-573C-2646-B0D8-0C21487A462B}"/>
              </a:ext>
            </a:extLst>
          </p:cNvPr>
          <p:cNvGrpSpPr/>
          <p:nvPr/>
        </p:nvGrpSpPr>
        <p:grpSpPr>
          <a:xfrm>
            <a:off x="5065057" y="767797"/>
            <a:ext cx="2808528" cy="2704572"/>
            <a:chOff x="5229409" y="1023729"/>
            <a:chExt cx="3744704" cy="36060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3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FB67472-4293-3045-850F-A5F586FF7D53}"/>
              </a:ext>
            </a:extLst>
          </p:cNvPr>
          <p:cNvSpPr/>
          <p:nvPr/>
        </p:nvSpPr>
        <p:spPr>
          <a:xfrm>
            <a:off x="6127887" y="1502263"/>
            <a:ext cx="702000" cy="6932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1610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8984BD-A792-0F46-B882-D976E85F9D79}"/>
              </a:ext>
            </a:extLst>
          </p:cNvPr>
          <p:cNvGrpSpPr/>
          <p:nvPr/>
        </p:nvGrpSpPr>
        <p:grpSpPr>
          <a:xfrm>
            <a:off x="1329359" y="566351"/>
            <a:ext cx="9474638" cy="2923413"/>
            <a:chOff x="248478" y="755134"/>
            <a:chExt cx="12632850" cy="389788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1DDC68D-8D69-DA42-8CAC-EDA03201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575" y="907037"/>
              <a:ext cx="3440686" cy="33913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FBC8E4-F36C-2145-B90C-542FF719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31" y="755134"/>
              <a:ext cx="3428999" cy="344753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F2833C-F9D8-5945-A2FD-289949EB7739}"/>
                </a:ext>
              </a:extLst>
            </p:cNvPr>
            <p:cNvSpPr/>
            <p:nvPr/>
          </p:nvSpPr>
          <p:spPr>
            <a:xfrm>
              <a:off x="3230217" y="2629573"/>
              <a:ext cx="218661" cy="252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4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67472-4293-3045-850F-A5F586FF7D53}"/>
                </a:ext>
              </a:extLst>
            </p:cNvPr>
            <p:cNvSpPr/>
            <p:nvPr/>
          </p:nvSpPr>
          <p:spPr>
            <a:xfrm>
              <a:off x="6646516" y="2003016"/>
              <a:ext cx="936000" cy="924331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277C4D-9060-1543-A43F-66D114584D18}"/>
                </a:ext>
              </a:extLst>
            </p:cNvPr>
            <p:cNvSpPr/>
            <p:nvPr/>
          </p:nvSpPr>
          <p:spPr>
            <a:xfrm>
              <a:off x="9220192" y="1026061"/>
              <a:ext cx="3060000" cy="306000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3A68B-4807-9948-8D1C-DB018A2C17FA}"/>
                </a:ext>
              </a:extLst>
            </p:cNvPr>
            <p:cNvCxnSpPr/>
            <p:nvPr/>
          </p:nvCxnSpPr>
          <p:spPr>
            <a:xfrm>
              <a:off x="12683740" y="1017105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E2A727-B147-DE41-9561-1739FCBEE86C}"/>
                </a:ext>
              </a:extLst>
            </p:cNvPr>
            <p:cNvSpPr txBox="1"/>
            <p:nvPr/>
          </p:nvSpPr>
          <p:spPr>
            <a:xfrm>
              <a:off x="12534651" y="2333130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339B7A-468F-2B41-AE63-B131884FD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8610" y="4518993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308679-C1F5-BC46-B4B4-7E99E466E4D6}"/>
                </a:ext>
              </a:extLst>
            </p:cNvPr>
            <p:cNvSpPr txBox="1"/>
            <p:nvPr/>
          </p:nvSpPr>
          <p:spPr>
            <a:xfrm>
              <a:off x="10626000" y="4314462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F03CB3-AD13-FE4D-92C8-09312AF5237E}"/>
                </a:ext>
              </a:extLst>
            </p:cNvPr>
            <p:cNvCxnSpPr>
              <a:cxnSpLocks/>
            </p:cNvCxnSpPr>
            <p:nvPr/>
          </p:nvCxnSpPr>
          <p:spPr>
            <a:xfrm>
              <a:off x="7582516" y="2693782"/>
              <a:ext cx="1624976" cy="0"/>
            </a:xfrm>
            <a:prstGeom prst="straightConnector1">
              <a:avLst/>
            </a:prstGeom>
            <a:ln w="41275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1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-0.46945 -0.01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1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14F6D72-32B8-E447-B6B0-8E752C4F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3" y="512685"/>
            <a:ext cx="2808000" cy="27705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8984BD-A792-0F46-B882-D976E85F9D79}"/>
              </a:ext>
            </a:extLst>
          </p:cNvPr>
          <p:cNvGrpSpPr/>
          <p:nvPr/>
        </p:nvGrpSpPr>
        <p:grpSpPr>
          <a:xfrm>
            <a:off x="-2955808" y="497169"/>
            <a:ext cx="9474638" cy="2923413"/>
            <a:chOff x="248478" y="755134"/>
            <a:chExt cx="12632850" cy="38978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FBC8E4-F36C-2145-B90C-542FF719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31" y="755134"/>
              <a:ext cx="3428999" cy="344753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F2833C-F9D8-5945-A2FD-289949EB7739}"/>
                </a:ext>
              </a:extLst>
            </p:cNvPr>
            <p:cNvSpPr/>
            <p:nvPr/>
          </p:nvSpPr>
          <p:spPr>
            <a:xfrm>
              <a:off x="3230217" y="2629573"/>
              <a:ext cx="218661" cy="252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4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67472-4293-3045-850F-A5F586FF7D53}"/>
                </a:ext>
              </a:extLst>
            </p:cNvPr>
            <p:cNvSpPr/>
            <p:nvPr/>
          </p:nvSpPr>
          <p:spPr>
            <a:xfrm>
              <a:off x="6646516" y="2003016"/>
              <a:ext cx="936000" cy="924331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277C4D-9060-1543-A43F-66D114584D18}"/>
                </a:ext>
              </a:extLst>
            </p:cNvPr>
            <p:cNvSpPr/>
            <p:nvPr/>
          </p:nvSpPr>
          <p:spPr>
            <a:xfrm>
              <a:off x="9220192" y="1026061"/>
              <a:ext cx="3060000" cy="306000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3A68B-4807-9948-8D1C-DB018A2C17FA}"/>
                </a:ext>
              </a:extLst>
            </p:cNvPr>
            <p:cNvCxnSpPr/>
            <p:nvPr/>
          </p:nvCxnSpPr>
          <p:spPr>
            <a:xfrm>
              <a:off x="12683740" y="1017105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E2A727-B147-DE41-9561-1739FCBEE86C}"/>
                </a:ext>
              </a:extLst>
            </p:cNvPr>
            <p:cNvSpPr txBox="1"/>
            <p:nvPr/>
          </p:nvSpPr>
          <p:spPr>
            <a:xfrm>
              <a:off x="12534651" y="2333130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339B7A-468F-2B41-AE63-B131884FD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8610" y="4518993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F03CB3-AD13-FE4D-92C8-09312AF5237E}"/>
                </a:ext>
              </a:extLst>
            </p:cNvPr>
            <p:cNvCxnSpPr>
              <a:cxnSpLocks/>
            </p:cNvCxnSpPr>
            <p:nvPr/>
          </p:nvCxnSpPr>
          <p:spPr>
            <a:xfrm>
              <a:off x="7582516" y="2693782"/>
              <a:ext cx="1624976" cy="0"/>
            </a:xfrm>
            <a:prstGeom prst="straightConnector1">
              <a:avLst/>
            </a:prstGeom>
            <a:ln w="41275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308679-C1F5-BC46-B4B4-7E99E466E4D6}"/>
                </a:ext>
              </a:extLst>
            </p:cNvPr>
            <p:cNvSpPr txBox="1"/>
            <p:nvPr/>
          </p:nvSpPr>
          <p:spPr>
            <a:xfrm>
              <a:off x="10626000" y="4314462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3134922-DF25-7040-8036-D6FAF10935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66" y="479816"/>
            <a:ext cx="2419350" cy="279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2554654-0F0F-B647-9F6D-BABCDDC02E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"/>
          <a:stretch/>
        </p:blipFill>
        <p:spPr>
          <a:xfrm>
            <a:off x="3750019" y="473587"/>
            <a:ext cx="2419350" cy="2585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EAB972-C4EC-0142-8F0C-C2E78C9E55B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51" y="717165"/>
            <a:ext cx="2275485" cy="22139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FA954D-20F5-9C44-8CE3-1858A0C0A47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04" y="732208"/>
            <a:ext cx="2275485" cy="2213936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B2A8558-57B6-0B4C-8571-94E352EA8B79}"/>
              </a:ext>
            </a:extLst>
          </p:cNvPr>
          <p:cNvSpPr/>
          <p:nvPr/>
        </p:nvSpPr>
        <p:spPr>
          <a:xfrm>
            <a:off x="1948311" y="1435395"/>
            <a:ext cx="131578" cy="68181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FCF10D4-ED48-BF49-9BF5-A30D6B2E188A}"/>
              </a:ext>
            </a:extLst>
          </p:cNvPr>
          <p:cNvSpPr/>
          <p:nvPr/>
        </p:nvSpPr>
        <p:spPr>
          <a:xfrm>
            <a:off x="4258541" y="763967"/>
            <a:ext cx="340722" cy="217983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D6071-E6E4-2940-953F-379D72BD40A3}"/>
              </a:ext>
            </a:extLst>
          </p:cNvPr>
          <p:cNvSpPr txBox="1"/>
          <p:nvPr/>
        </p:nvSpPr>
        <p:spPr>
          <a:xfrm>
            <a:off x="4070096" y="3738033"/>
            <a:ext cx="15167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Trebuchet MS" panose="020B0703020202090204" pitchFamily="34" charset="0"/>
              </a:rPr>
              <a:t>Escoger</a:t>
            </a:r>
            <a:r>
              <a:rPr lang="en-US" sz="1050" dirty="0">
                <a:latin typeface="Trebuchet MS" panose="020B0703020202090204" pitchFamily="34" charset="0"/>
              </a:rPr>
              <a:t> </a:t>
            </a:r>
            <a:r>
              <a:rPr lang="en-US" sz="1050" dirty="0" err="1">
                <a:latin typeface="Trebuchet MS" panose="020B0703020202090204" pitchFamily="34" charset="0"/>
              </a:rPr>
              <a:t>pixeles</a:t>
            </a:r>
            <a:r>
              <a:rPr lang="en-US" sz="1050" dirty="0">
                <a:latin typeface="Trebuchet MS" panose="020B0703020202090204" pitchFamily="34" charset="0"/>
              </a:rPr>
              <a:t> &gt; 170</a:t>
            </a:r>
          </a:p>
        </p:txBody>
      </p:sp>
    </p:spTree>
    <p:extLst>
      <p:ext uri="{BB962C8B-B14F-4D97-AF65-F5344CB8AC3E}">
        <p14:creationId xmlns:p14="http://schemas.microsoft.com/office/powerpoint/2010/main" val="7795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7356" y="497169"/>
            <a:ext cx="2571749" cy="25856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A205EC-719E-534E-BB66-C647465D8C64}"/>
              </a:ext>
            </a:extLst>
          </p:cNvPr>
          <p:cNvCxnSpPr/>
          <p:nvPr/>
        </p:nvCxnSpPr>
        <p:spPr>
          <a:xfrm>
            <a:off x="-3879253" y="638982"/>
            <a:ext cx="0" cy="2310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8E9EEF-4965-FD45-9ABE-2ACEBB8079F2}"/>
              </a:ext>
            </a:extLst>
          </p:cNvPr>
          <p:cNvSpPr txBox="1"/>
          <p:nvPr/>
        </p:nvSpPr>
        <p:spPr>
          <a:xfrm>
            <a:off x="-4080521" y="1625999"/>
            <a:ext cx="41069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340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BB8FB2-19EF-D040-8F29-1B75E6D9D1CC}"/>
              </a:ext>
            </a:extLst>
          </p:cNvPr>
          <p:cNvCxnSpPr>
            <a:cxnSpLocks/>
          </p:cNvCxnSpPr>
          <p:nvPr/>
        </p:nvCxnSpPr>
        <p:spPr>
          <a:xfrm flipH="1">
            <a:off x="-3526414" y="3325031"/>
            <a:ext cx="24508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87E4E6-B4A5-164C-B1E5-0B43F55B9C9A}"/>
              </a:ext>
            </a:extLst>
          </p:cNvPr>
          <p:cNvSpPr txBox="1"/>
          <p:nvPr/>
        </p:nvSpPr>
        <p:spPr>
          <a:xfrm>
            <a:off x="-2575003" y="3149271"/>
            <a:ext cx="41069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340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2833C-F9D8-5945-A2FD-289949EB7739}"/>
              </a:ext>
            </a:extLst>
          </p:cNvPr>
          <p:cNvSpPr/>
          <p:nvPr/>
        </p:nvSpPr>
        <p:spPr>
          <a:xfrm>
            <a:off x="-1844217" y="1902999"/>
            <a:ext cx="163996" cy="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8367FB-8C83-3A47-8F66-8ADBAB90C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2" y="567996"/>
            <a:ext cx="2571750" cy="25812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D71B3E5-E842-0541-8ED2-07F205B1E97D}"/>
              </a:ext>
            </a:extLst>
          </p:cNvPr>
          <p:cNvSpPr/>
          <p:nvPr/>
        </p:nvSpPr>
        <p:spPr>
          <a:xfrm>
            <a:off x="836864" y="705332"/>
            <a:ext cx="2322000" cy="232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B2A8558-57B6-0B4C-8571-94E352EA8B79}"/>
              </a:ext>
            </a:extLst>
          </p:cNvPr>
          <p:cNvSpPr/>
          <p:nvPr/>
        </p:nvSpPr>
        <p:spPr>
          <a:xfrm>
            <a:off x="1966599" y="1435395"/>
            <a:ext cx="131578" cy="68181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ECDDA-F28A-A640-8E4D-414C6F1F3F80}"/>
              </a:ext>
            </a:extLst>
          </p:cNvPr>
          <p:cNvGrpSpPr/>
          <p:nvPr/>
        </p:nvGrpSpPr>
        <p:grpSpPr>
          <a:xfrm>
            <a:off x="1268985" y="723900"/>
            <a:ext cx="829733" cy="2298700"/>
            <a:chOff x="1557867" y="965200"/>
            <a:chExt cx="1106311" cy="3064933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0043262-FF47-A24C-8FDF-1537A7E30E0C}"/>
                </a:ext>
              </a:extLst>
            </p:cNvPr>
            <p:cNvSpPr/>
            <p:nvPr/>
          </p:nvSpPr>
          <p:spPr>
            <a:xfrm>
              <a:off x="1557867" y="965200"/>
              <a:ext cx="931333" cy="925689"/>
            </a:xfrm>
            <a:custGeom>
              <a:avLst/>
              <a:gdLst>
                <a:gd name="connsiteX0" fmla="*/ 0 w 931333"/>
                <a:gd name="connsiteY0" fmla="*/ 0 h 925689"/>
                <a:gd name="connsiteX1" fmla="*/ 11289 w 931333"/>
                <a:gd name="connsiteY1" fmla="*/ 152400 h 925689"/>
                <a:gd name="connsiteX2" fmla="*/ 163689 w 931333"/>
                <a:gd name="connsiteY2" fmla="*/ 152400 h 925689"/>
                <a:gd name="connsiteX3" fmla="*/ 180622 w 931333"/>
                <a:gd name="connsiteY3" fmla="*/ 316089 h 925689"/>
                <a:gd name="connsiteX4" fmla="*/ 316089 w 931333"/>
                <a:gd name="connsiteY4" fmla="*/ 316089 h 925689"/>
                <a:gd name="connsiteX5" fmla="*/ 321733 w 931333"/>
                <a:gd name="connsiteY5" fmla="*/ 462844 h 925689"/>
                <a:gd name="connsiteX6" fmla="*/ 620889 w 931333"/>
                <a:gd name="connsiteY6" fmla="*/ 462844 h 925689"/>
                <a:gd name="connsiteX7" fmla="*/ 632177 w 931333"/>
                <a:gd name="connsiteY7" fmla="*/ 620889 h 925689"/>
                <a:gd name="connsiteX8" fmla="*/ 784577 w 931333"/>
                <a:gd name="connsiteY8" fmla="*/ 632178 h 925689"/>
                <a:gd name="connsiteX9" fmla="*/ 784577 w 931333"/>
                <a:gd name="connsiteY9" fmla="*/ 790222 h 925689"/>
                <a:gd name="connsiteX10" fmla="*/ 931333 w 931333"/>
                <a:gd name="connsiteY10" fmla="*/ 784578 h 925689"/>
                <a:gd name="connsiteX11" fmla="*/ 931333 w 931333"/>
                <a:gd name="connsiteY11" fmla="*/ 920044 h 925689"/>
                <a:gd name="connsiteX12" fmla="*/ 931333 w 931333"/>
                <a:gd name="connsiteY12" fmla="*/ 920044 h 925689"/>
                <a:gd name="connsiteX13" fmla="*/ 931333 w 931333"/>
                <a:gd name="connsiteY13" fmla="*/ 925689 h 925689"/>
                <a:gd name="connsiteX14" fmla="*/ 931333 w 931333"/>
                <a:gd name="connsiteY14" fmla="*/ 925689 h 92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1333" h="925689">
                  <a:moveTo>
                    <a:pt x="0" y="0"/>
                  </a:moveTo>
                  <a:lnTo>
                    <a:pt x="11289" y="152400"/>
                  </a:lnTo>
                  <a:lnTo>
                    <a:pt x="163689" y="152400"/>
                  </a:lnTo>
                  <a:lnTo>
                    <a:pt x="180622" y="316089"/>
                  </a:lnTo>
                  <a:lnTo>
                    <a:pt x="316089" y="316089"/>
                  </a:lnTo>
                  <a:lnTo>
                    <a:pt x="321733" y="462844"/>
                  </a:lnTo>
                  <a:lnTo>
                    <a:pt x="620889" y="462844"/>
                  </a:lnTo>
                  <a:lnTo>
                    <a:pt x="632177" y="620889"/>
                  </a:lnTo>
                  <a:lnTo>
                    <a:pt x="784577" y="632178"/>
                  </a:lnTo>
                  <a:lnTo>
                    <a:pt x="784577" y="790222"/>
                  </a:lnTo>
                  <a:lnTo>
                    <a:pt x="931333" y="784578"/>
                  </a:lnTo>
                  <a:lnTo>
                    <a:pt x="931333" y="920044"/>
                  </a:lnTo>
                  <a:lnTo>
                    <a:pt x="931333" y="920044"/>
                  </a:lnTo>
                  <a:lnTo>
                    <a:pt x="931333" y="925689"/>
                  </a:lnTo>
                  <a:lnTo>
                    <a:pt x="931333" y="925689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03C9BD6-BE22-9E4C-8E97-C7C1F0B17203}"/>
                </a:ext>
              </a:extLst>
            </p:cNvPr>
            <p:cNvSpPr/>
            <p:nvPr/>
          </p:nvSpPr>
          <p:spPr>
            <a:xfrm>
              <a:off x="1721556" y="2833511"/>
              <a:ext cx="942622" cy="1196622"/>
            </a:xfrm>
            <a:custGeom>
              <a:avLst/>
              <a:gdLst>
                <a:gd name="connsiteX0" fmla="*/ 942622 w 942622"/>
                <a:gd name="connsiteY0" fmla="*/ 0 h 1196622"/>
                <a:gd name="connsiteX1" fmla="*/ 767644 w 942622"/>
                <a:gd name="connsiteY1" fmla="*/ 16933 h 1196622"/>
                <a:gd name="connsiteX2" fmla="*/ 767644 w 942622"/>
                <a:gd name="connsiteY2" fmla="*/ 304800 h 1196622"/>
                <a:gd name="connsiteX3" fmla="*/ 620888 w 942622"/>
                <a:gd name="connsiteY3" fmla="*/ 321733 h 1196622"/>
                <a:gd name="connsiteX4" fmla="*/ 620888 w 942622"/>
                <a:gd name="connsiteY4" fmla="*/ 479778 h 1196622"/>
                <a:gd name="connsiteX5" fmla="*/ 620888 w 942622"/>
                <a:gd name="connsiteY5" fmla="*/ 637822 h 1196622"/>
                <a:gd name="connsiteX6" fmla="*/ 462844 w 942622"/>
                <a:gd name="connsiteY6" fmla="*/ 637822 h 1196622"/>
                <a:gd name="connsiteX7" fmla="*/ 462844 w 942622"/>
                <a:gd name="connsiteY7" fmla="*/ 801511 h 1196622"/>
                <a:gd name="connsiteX8" fmla="*/ 304800 w 942622"/>
                <a:gd name="connsiteY8" fmla="*/ 795867 h 1196622"/>
                <a:gd name="connsiteX9" fmla="*/ 304800 w 942622"/>
                <a:gd name="connsiteY9" fmla="*/ 953911 h 1196622"/>
                <a:gd name="connsiteX10" fmla="*/ 152400 w 942622"/>
                <a:gd name="connsiteY10" fmla="*/ 959556 h 1196622"/>
                <a:gd name="connsiteX11" fmla="*/ 152400 w 942622"/>
                <a:gd name="connsiteY11" fmla="*/ 1100667 h 1196622"/>
                <a:gd name="connsiteX12" fmla="*/ 0 w 942622"/>
                <a:gd name="connsiteY12" fmla="*/ 1106311 h 1196622"/>
                <a:gd name="connsiteX13" fmla="*/ 5644 w 942622"/>
                <a:gd name="connsiteY13" fmla="*/ 1196622 h 119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2622" h="1196622">
                  <a:moveTo>
                    <a:pt x="942622" y="0"/>
                  </a:moveTo>
                  <a:lnTo>
                    <a:pt x="767644" y="16933"/>
                  </a:lnTo>
                  <a:lnTo>
                    <a:pt x="767644" y="304800"/>
                  </a:lnTo>
                  <a:lnTo>
                    <a:pt x="620888" y="321733"/>
                  </a:lnTo>
                  <a:lnTo>
                    <a:pt x="620888" y="479778"/>
                  </a:lnTo>
                  <a:lnTo>
                    <a:pt x="620888" y="637822"/>
                  </a:lnTo>
                  <a:lnTo>
                    <a:pt x="462844" y="637822"/>
                  </a:lnTo>
                  <a:lnTo>
                    <a:pt x="462844" y="801511"/>
                  </a:lnTo>
                  <a:lnTo>
                    <a:pt x="304800" y="795867"/>
                  </a:lnTo>
                  <a:lnTo>
                    <a:pt x="304800" y="953911"/>
                  </a:lnTo>
                  <a:lnTo>
                    <a:pt x="152400" y="959556"/>
                  </a:lnTo>
                  <a:lnTo>
                    <a:pt x="152400" y="1100667"/>
                  </a:lnTo>
                  <a:lnTo>
                    <a:pt x="0" y="1106311"/>
                  </a:lnTo>
                  <a:lnTo>
                    <a:pt x="5644" y="1196622"/>
                  </a:ln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E057B359-E168-E744-B2C1-A6426FAB9E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12791" r="843" b="15598"/>
          <a:stretch/>
        </p:blipFill>
        <p:spPr>
          <a:xfrm>
            <a:off x="865358" y="723900"/>
            <a:ext cx="2287857" cy="2298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E0895-4BBB-794E-BDC4-FFA3847FFDE9}"/>
              </a:ext>
            </a:extLst>
          </p:cNvPr>
          <p:cNvSpPr txBox="1"/>
          <p:nvPr/>
        </p:nvSpPr>
        <p:spPr>
          <a:xfrm>
            <a:off x="863063" y="1582726"/>
            <a:ext cx="941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Trebuchet MS" panose="020B0703020202090204" pitchFamily="34" charset="0"/>
              </a:rPr>
              <a:t>Zona mayor </a:t>
            </a:r>
          </a:p>
          <a:p>
            <a:pPr algn="ctr"/>
            <a:r>
              <a:rPr lang="en-US" sz="1050" dirty="0">
                <a:latin typeface="Trebuchet MS" panose="020B0703020202090204" pitchFamily="34" charset="0"/>
              </a:rPr>
              <a:t>que 170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DE6791-D76E-8A41-99AA-6A904BA9447F}"/>
              </a:ext>
            </a:extLst>
          </p:cNvPr>
          <p:cNvSpPr txBox="1"/>
          <p:nvPr/>
        </p:nvSpPr>
        <p:spPr>
          <a:xfrm>
            <a:off x="2034271" y="2110526"/>
            <a:ext cx="91243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Zona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menor</a:t>
            </a:r>
            <a:endParaRPr lang="en-US" sz="105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o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igual</a:t>
            </a:r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que 170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17F92C-0183-3641-B640-8682C06027D3}"/>
              </a:ext>
            </a:extLst>
          </p:cNvPr>
          <p:cNvSpPr/>
          <p:nvPr/>
        </p:nvSpPr>
        <p:spPr>
          <a:xfrm>
            <a:off x="2996184" y="723900"/>
            <a:ext cx="157031" cy="2298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A7A73A-314C-0246-A668-B864D16CC2EB}"/>
              </a:ext>
            </a:extLst>
          </p:cNvPr>
          <p:cNvSpPr/>
          <p:nvPr/>
        </p:nvSpPr>
        <p:spPr>
          <a:xfrm>
            <a:off x="857677" y="719168"/>
            <a:ext cx="298130" cy="194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4660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  <p:bldP spid="14" grpId="0" animBg="1"/>
      <p:bldP spid="40" grpId="0" animBg="1"/>
      <p:bldP spid="4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7A915-32D8-A14C-8F2F-3FBBE57CEAA7}"/>
              </a:ext>
            </a:extLst>
          </p:cNvPr>
          <p:cNvGrpSpPr/>
          <p:nvPr/>
        </p:nvGrpSpPr>
        <p:grpSpPr>
          <a:xfrm>
            <a:off x="-2974387" y="497169"/>
            <a:ext cx="6198672" cy="2906018"/>
            <a:chOff x="-4050806" y="662892"/>
            <a:chExt cx="8264896" cy="387469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C7054D-E43F-A44D-A919-7DB9EE9C3F44}"/>
                </a:ext>
              </a:extLst>
            </p:cNvPr>
            <p:cNvGrpSpPr/>
            <p:nvPr/>
          </p:nvGrpSpPr>
          <p:grpSpPr>
            <a:xfrm>
              <a:off x="-4050806" y="662892"/>
              <a:ext cx="8264896" cy="3874691"/>
              <a:chOff x="-4050806" y="662892"/>
              <a:chExt cx="8264896" cy="387469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D8FC0E5-B9E8-8B4B-8A29-DD85AA7D3F69}"/>
                  </a:ext>
                </a:extLst>
              </p:cNvPr>
              <p:cNvGrpSpPr/>
              <p:nvPr/>
            </p:nvGrpSpPr>
            <p:grpSpPr>
              <a:xfrm>
                <a:off x="-4050806" y="662892"/>
                <a:ext cx="4006552" cy="3874691"/>
                <a:chOff x="-4050806" y="662892"/>
                <a:chExt cx="4006552" cy="387469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3FBC8E4-F36C-2145-B90C-542FF7196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3463152" y="662892"/>
                  <a:ext cx="3408797" cy="3447534"/>
                </a:xfrm>
                <a:prstGeom prst="rect">
                  <a:avLst/>
                </a:prstGeom>
              </p:spPr>
            </p:pic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13A205EC-719E-534E-BB66-C647465D8C64}"/>
                    </a:ext>
                  </a:extLst>
                </p:cNvPr>
                <p:cNvCxnSpPr/>
                <p:nvPr/>
              </p:nvCxnSpPr>
              <p:spPr>
                <a:xfrm>
                  <a:off x="-3782449" y="851975"/>
                  <a:ext cx="0" cy="308113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8E9EEF-4965-FD45-9ABE-2ACEBB8079F2}"/>
                    </a:ext>
                  </a:extLst>
                </p:cNvPr>
                <p:cNvSpPr txBox="1"/>
                <p:nvPr/>
              </p:nvSpPr>
              <p:spPr>
                <a:xfrm>
                  <a:off x="-4050806" y="2167999"/>
                  <a:ext cx="547587" cy="338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340</a:t>
                  </a: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B3BB8FB2-19EF-D040-8F29-1B75E6D9D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3311997" y="4433375"/>
                  <a:ext cx="3267743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87E4E6-B4A5-164C-B1E5-0B43F55B9C9A}"/>
                    </a:ext>
                  </a:extLst>
                </p:cNvPr>
                <p:cNvSpPr txBox="1"/>
                <p:nvPr/>
              </p:nvSpPr>
              <p:spPr>
                <a:xfrm>
                  <a:off x="-2043449" y="4199028"/>
                  <a:ext cx="547587" cy="338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340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F2833C-F9D8-5945-A2FD-289949EB7739}"/>
                    </a:ext>
                  </a:extLst>
                </p:cNvPr>
                <p:cNvSpPr/>
                <p:nvPr/>
              </p:nvSpPr>
              <p:spPr>
                <a:xfrm>
                  <a:off x="-1069067" y="2537331"/>
                  <a:ext cx="218661" cy="25277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18367FB-8C83-3A47-8F66-8ADBAB90C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090" y="757328"/>
                <a:ext cx="3429000" cy="34417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71B3E5-E842-0541-8ED2-07F205B1E97D}"/>
                  </a:ext>
                </a:extLst>
              </p:cNvPr>
              <p:cNvSpPr/>
              <p:nvPr/>
            </p:nvSpPr>
            <p:spPr>
              <a:xfrm>
                <a:off x="981707" y="940443"/>
                <a:ext cx="3096000" cy="3096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4B2A8558-57B6-0B4C-8571-94E352EA8B79}"/>
                  </a:ext>
                </a:extLst>
              </p:cNvPr>
              <p:cNvSpPr/>
              <p:nvPr/>
            </p:nvSpPr>
            <p:spPr>
              <a:xfrm>
                <a:off x="2488019" y="1913860"/>
                <a:ext cx="175437" cy="909084"/>
              </a:xfrm>
              <a:custGeom>
                <a:avLst/>
                <a:gdLst>
                  <a:gd name="connsiteX0" fmla="*/ 0 w 175437"/>
                  <a:gd name="connsiteY0" fmla="*/ 0 h 909084"/>
                  <a:gd name="connsiteX1" fmla="*/ 0 w 175437"/>
                  <a:gd name="connsiteY1" fmla="*/ 0 h 909084"/>
                  <a:gd name="connsiteX2" fmla="*/ 5316 w 175437"/>
                  <a:gd name="connsiteY2" fmla="*/ 143540 h 909084"/>
                  <a:gd name="connsiteX3" fmla="*/ 170121 w 175437"/>
                  <a:gd name="connsiteY3" fmla="*/ 148856 h 909084"/>
                  <a:gd name="connsiteX4" fmla="*/ 175437 w 175437"/>
                  <a:gd name="connsiteY4" fmla="*/ 909084 h 90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437" h="909084">
                    <a:moveTo>
                      <a:pt x="0" y="0"/>
                    </a:moveTo>
                    <a:lnTo>
                      <a:pt x="0" y="0"/>
                    </a:lnTo>
                    <a:cubicBezTo>
                      <a:pt x="1840" y="47844"/>
                      <a:pt x="5316" y="95661"/>
                      <a:pt x="5316" y="143540"/>
                    </a:cubicBezTo>
                    <a:lnTo>
                      <a:pt x="170121" y="148856"/>
                    </a:lnTo>
                    <a:lnTo>
                      <a:pt x="175437" y="909084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17ECDDA-F28A-A640-8E4D-414C6F1F3F80}"/>
                  </a:ext>
                </a:extLst>
              </p:cNvPr>
              <p:cNvGrpSpPr/>
              <p:nvPr/>
            </p:nvGrpSpPr>
            <p:grpSpPr>
              <a:xfrm>
                <a:off x="1557867" y="965200"/>
                <a:ext cx="1106311" cy="3064933"/>
                <a:chOff x="1557867" y="965200"/>
                <a:chExt cx="1106311" cy="3064933"/>
              </a:xfrm>
            </p:grpSpPr>
            <p:sp>
              <p:nvSpPr>
                <p:cNvPr id="3" name="Freeform 2">
                  <a:extLst>
                    <a:ext uri="{FF2B5EF4-FFF2-40B4-BE49-F238E27FC236}">
                      <a16:creationId xmlns:a16="http://schemas.microsoft.com/office/drawing/2014/main" id="{20043262-FF47-A24C-8FDF-1537A7E30E0C}"/>
                    </a:ext>
                  </a:extLst>
                </p:cNvPr>
                <p:cNvSpPr/>
                <p:nvPr/>
              </p:nvSpPr>
              <p:spPr>
                <a:xfrm>
                  <a:off x="1557867" y="965200"/>
                  <a:ext cx="931333" cy="925689"/>
                </a:xfrm>
                <a:custGeom>
                  <a:avLst/>
                  <a:gdLst>
                    <a:gd name="connsiteX0" fmla="*/ 0 w 931333"/>
                    <a:gd name="connsiteY0" fmla="*/ 0 h 925689"/>
                    <a:gd name="connsiteX1" fmla="*/ 11289 w 931333"/>
                    <a:gd name="connsiteY1" fmla="*/ 152400 h 925689"/>
                    <a:gd name="connsiteX2" fmla="*/ 163689 w 931333"/>
                    <a:gd name="connsiteY2" fmla="*/ 152400 h 925689"/>
                    <a:gd name="connsiteX3" fmla="*/ 180622 w 931333"/>
                    <a:gd name="connsiteY3" fmla="*/ 316089 h 925689"/>
                    <a:gd name="connsiteX4" fmla="*/ 316089 w 931333"/>
                    <a:gd name="connsiteY4" fmla="*/ 316089 h 925689"/>
                    <a:gd name="connsiteX5" fmla="*/ 321733 w 931333"/>
                    <a:gd name="connsiteY5" fmla="*/ 462844 h 925689"/>
                    <a:gd name="connsiteX6" fmla="*/ 620889 w 931333"/>
                    <a:gd name="connsiteY6" fmla="*/ 462844 h 925689"/>
                    <a:gd name="connsiteX7" fmla="*/ 632177 w 931333"/>
                    <a:gd name="connsiteY7" fmla="*/ 620889 h 925689"/>
                    <a:gd name="connsiteX8" fmla="*/ 784577 w 931333"/>
                    <a:gd name="connsiteY8" fmla="*/ 632178 h 925689"/>
                    <a:gd name="connsiteX9" fmla="*/ 784577 w 931333"/>
                    <a:gd name="connsiteY9" fmla="*/ 790222 h 925689"/>
                    <a:gd name="connsiteX10" fmla="*/ 931333 w 931333"/>
                    <a:gd name="connsiteY10" fmla="*/ 784578 h 925689"/>
                    <a:gd name="connsiteX11" fmla="*/ 931333 w 931333"/>
                    <a:gd name="connsiteY11" fmla="*/ 920044 h 925689"/>
                    <a:gd name="connsiteX12" fmla="*/ 931333 w 931333"/>
                    <a:gd name="connsiteY12" fmla="*/ 920044 h 925689"/>
                    <a:gd name="connsiteX13" fmla="*/ 931333 w 931333"/>
                    <a:gd name="connsiteY13" fmla="*/ 925689 h 925689"/>
                    <a:gd name="connsiteX14" fmla="*/ 931333 w 931333"/>
                    <a:gd name="connsiteY14" fmla="*/ 925689 h 92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31333" h="925689">
                      <a:moveTo>
                        <a:pt x="0" y="0"/>
                      </a:moveTo>
                      <a:lnTo>
                        <a:pt x="11289" y="152400"/>
                      </a:lnTo>
                      <a:lnTo>
                        <a:pt x="163689" y="152400"/>
                      </a:lnTo>
                      <a:lnTo>
                        <a:pt x="180622" y="316089"/>
                      </a:lnTo>
                      <a:lnTo>
                        <a:pt x="316089" y="316089"/>
                      </a:lnTo>
                      <a:lnTo>
                        <a:pt x="321733" y="462844"/>
                      </a:lnTo>
                      <a:lnTo>
                        <a:pt x="620889" y="462844"/>
                      </a:lnTo>
                      <a:lnTo>
                        <a:pt x="632177" y="620889"/>
                      </a:lnTo>
                      <a:lnTo>
                        <a:pt x="784577" y="632178"/>
                      </a:lnTo>
                      <a:lnTo>
                        <a:pt x="784577" y="790222"/>
                      </a:lnTo>
                      <a:lnTo>
                        <a:pt x="931333" y="784578"/>
                      </a:lnTo>
                      <a:lnTo>
                        <a:pt x="931333" y="920044"/>
                      </a:lnTo>
                      <a:lnTo>
                        <a:pt x="931333" y="920044"/>
                      </a:lnTo>
                      <a:lnTo>
                        <a:pt x="931333" y="925689"/>
                      </a:lnTo>
                      <a:lnTo>
                        <a:pt x="931333" y="925689"/>
                      </a:lnTo>
                    </a:path>
                  </a:pathLst>
                </a:custGeom>
                <a:noFill/>
                <a:ln w="349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903C9BD6-BE22-9E4C-8E97-C7C1F0B17203}"/>
                    </a:ext>
                  </a:extLst>
                </p:cNvPr>
                <p:cNvSpPr/>
                <p:nvPr/>
              </p:nvSpPr>
              <p:spPr>
                <a:xfrm>
                  <a:off x="1721556" y="2833511"/>
                  <a:ext cx="942622" cy="1196622"/>
                </a:xfrm>
                <a:custGeom>
                  <a:avLst/>
                  <a:gdLst>
                    <a:gd name="connsiteX0" fmla="*/ 942622 w 942622"/>
                    <a:gd name="connsiteY0" fmla="*/ 0 h 1196622"/>
                    <a:gd name="connsiteX1" fmla="*/ 767644 w 942622"/>
                    <a:gd name="connsiteY1" fmla="*/ 16933 h 1196622"/>
                    <a:gd name="connsiteX2" fmla="*/ 767644 w 942622"/>
                    <a:gd name="connsiteY2" fmla="*/ 304800 h 1196622"/>
                    <a:gd name="connsiteX3" fmla="*/ 620888 w 942622"/>
                    <a:gd name="connsiteY3" fmla="*/ 321733 h 1196622"/>
                    <a:gd name="connsiteX4" fmla="*/ 620888 w 942622"/>
                    <a:gd name="connsiteY4" fmla="*/ 479778 h 1196622"/>
                    <a:gd name="connsiteX5" fmla="*/ 620888 w 942622"/>
                    <a:gd name="connsiteY5" fmla="*/ 637822 h 1196622"/>
                    <a:gd name="connsiteX6" fmla="*/ 462844 w 942622"/>
                    <a:gd name="connsiteY6" fmla="*/ 637822 h 1196622"/>
                    <a:gd name="connsiteX7" fmla="*/ 462844 w 942622"/>
                    <a:gd name="connsiteY7" fmla="*/ 801511 h 1196622"/>
                    <a:gd name="connsiteX8" fmla="*/ 304800 w 942622"/>
                    <a:gd name="connsiteY8" fmla="*/ 795867 h 1196622"/>
                    <a:gd name="connsiteX9" fmla="*/ 304800 w 942622"/>
                    <a:gd name="connsiteY9" fmla="*/ 953911 h 1196622"/>
                    <a:gd name="connsiteX10" fmla="*/ 152400 w 942622"/>
                    <a:gd name="connsiteY10" fmla="*/ 959556 h 1196622"/>
                    <a:gd name="connsiteX11" fmla="*/ 152400 w 942622"/>
                    <a:gd name="connsiteY11" fmla="*/ 1100667 h 1196622"/>
                    <a:gd name="connsiteX12" fmla="*/ 0 w 942622"/>
                    <a:gd name="connsiteY12" fmla="*/ 1106311 h 1196622"/>
                    <a:gd name="connsiteX13" fmla="*/ 5644 w 942622"/>
                    <a:gd name="connsiteY13" fmla="*/ 1196622 h 119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42622" h="1196622">
                      <a:moveTo>
                        <a:pt x="942622" y="0"/>
                      </a:moveTo>
                      <a:lnTo>
                        <a:pt x="767644" y="16933"/>
                      </a:lnTo>
                      <a:lnTo>
                        <a:pt x="767644" y="304800"/>
                      </a:lnTo>
                      <a:lnTo>
                        <a:pt x="620888" y="321733"/>
                      </a:lnTo>
                      <a:lnTo>
                        <a:pt x="620888" y="479778"/>
                      </a:lnTo>
                      <a:lnTo>
                        <a:pt x="620888" y="637822"/>
                      </a:lnTo>
                      <a:lnTo>
                        <a:pt x="462844" y="637822"/>
                      </a:lnTo>
                      <a:lnTo>
                        <a:pt x="462844" y="801511"/>
                      </a:lnTo>
                      <a:lnTo>
                        <a:pt x="304800" y="795867"/>
                      </a:lnTo>
                      <a:lnTo>
                        <a:pt x="304800" y="953911"/>
                      </a:lnTo>
                      <a:lnTo>
                        <a:pt x="152400" y="959556"/>
                      </a:lnTo>
                      <a:lnTo>
                        <a:pt x="152400" y="1100667"/>
                      </a:lnTo>
                      <a:lnTo>
                        <a:pt x="0" y="1106311"/>
                      </a:lnTo>
                      <a:lnTo>
                        <a:pt x="5644" y="1196622"/>
                      </a:lnTo>
                    </a:path>
                  </a:pathLst>
                </a:custGeom>
                <a:noFill/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057B359-E168-E744-B2C1-A6426FAB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3" t="12791" r="843" b="15598"/>
              <a:stretch/>
            </p:blipFill>
            <p:spPr>
              <a:xfrm>
                <a:off x="1019698" y="965200"/>
                <a:ext cx="3050476" cy="306493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DE0895-4BBB-794E-BDC4-FFA3847FFDE9}"/>
                  </a:ext>
                </a:extLst>
              </p:cNvPr>
              <p:cNvSpPr txBox="1"/>
              <p:nvPr/>
            </p:nvSpPr>
            <p:spPr>
              <a:xfrm>
                <a:off x="1016638" y="2110301"/>
                <a:ext cx="1255045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/>
                  <a:t>Zona mayor </a:t>
                </a:r>
              </a:p>
              <a:p>
                <a:pPr algn="ctr"/>
                <a:r>
                  <a:rPr lang="en-US" sz="1050" dirty="0"/>
                  <a:t>que 170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DE6791-D76E-8A41-99AA-6A904BA9447F}"/>
                  </a:ext>
                </a:extLst>
              </p:cNvPr>
              <p:cNvSpPr txBox="1"/>
              <p:nvPr/>
            </p:nvSpPr>
            <p:spPr>
              <a:xfrm>
                <a:off x="2578249" y="2814034"/>
                <a:ext cx="12165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Zona </a:t>
                </a:r>
                <a:r>
                  <a:rPr lang="en-US" sz="1050" dirty="0" err="1">
                    <a:solidFill>
                      <a:schemeClr val="bg1"/>
                    </a:solidFill>
                  </a:rPr>
                  <a:t>menor</a:t>
                </a:r>
                <a:endParaRPr lang="en-US" sz="105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o </a:t>
                </a:r>
                <a:r>
                  <a:rPr lang="en-US" sz="1050" dirty="0" err="1">
                    <a:solidFill>
                      <a:schemeClr val="bg1"/>
                    </a:solidFill>
                  </a:rPr>
                  <a:t>igual</a:t>
                </a:r>
                <a:r>
                  <a:rPr lang="en-US" sz="105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que 170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17F92C-0183-3641-B640-8682C06027D3}"/>
                  </a:ext>
                </a:extLst>
              </p:cNvPr>
              <p:cNvSpPr/>
              <p:nvPr/>
            </p:nvSpPr>
            <p:spPr>
              <a:xfrm>
                <a:off x="3860800" y="965200"/>
                <a:ext cx="209374" cy="30649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AB67702-AD08-2541-8883-F30A15B1E5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52782" y="2648841"/>
                <a:ext cx="1836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74370A-4897-1347-BBDD-EB02112FE43E}"/>
                </a:ext>
              </a:extLst>
            </p:cNvPr>
            <p:cNvSpPr/>
            <p:nvPr/>
          </p:nvSpPr>
          <p:spPr>
            <a:xfrm>
              <a:off x="1009457" y="958891"/>
              <a:ext cx="397507" cy="258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22859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97 0.00124 L 0.4 0.02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1" y="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301C57-E855-E646-9CF1-278F36ED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1" y="2342479"/>
            <a:ext cx="2665103" cy="1751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9318A8-B6CB-2C4E-A912-8AE6A960C413}"/>
              </a:ext>
            </a:extLst>
          </p:cNvPr>
          <p:cNvSpPr txBox="1"/>
          <p:nvPr/>
        </p:nvSpPr>
        <p:spPr>
          <a:xfrm>
            <a:off x="1692843" y="4247816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408C04-2372-874C-A1AA-6568D82F027E}"/>
              </a:ext>
            </a:extLst>
          </p:cNvPr>
          <p:cNvGrpSpPr/>
          <p:nvPr/>
        </p:nvGrpSpPr>
        <p:grpSpPr>
          <a:xfrm>
            <a:off x="1692843" y="2342479"/>
            <a:ext cx="4953938" cy="2159253"/>
            <a:chOff x="2058357" y="3123305"/>
            <a:chExt cx="6605250" cy="28790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9CB57F-6B56-3049-84E4-0F4C14D5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926" y="3123305"/>
              <a:ext cx="4089681" cy="23359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15E15C-78C0-034C-8DFD-67FF8E77F298}"/>
                </a:ext>
              </a:extLst>
            </p:cNvPr>
            <p:cNvSpPr txBox="1"/>
            <p:nvPr/>
          </p:nvSpPr>
          <p:spPr>
            <a:xfrm>
              <a:off x="2058357" y="5663754"/>
              <a:ext cx="523904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05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[ OUTPUT ]</a:t>
              </a:r>
            </a:p>
          </p:txBody>
        </p:sp>
      </p:grpSp>
      <p:sp>
        <p:nvSpPr>
          <p:cNvPr id="16" name="Text Box 2">
            <a:extLst>
              <a:ext uri="{FF2B5EF4-FFF2-40B4-BE49-F238E27FC236}">
                <a16:creationId xmlns:a16="http://schemas.microsoft.com/office/drawing/2014/main" id="{00FEA43A-F7CD-094A-9E52-F64DF3C99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8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546BB4C-0183-794A-B525-43D1AAC2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849" y="648258"/>
            <a:ext cx="2527279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308 L 0.34063 -0.004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7" y="534042"/>
            <a:ext cx="2571749" cy="25856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46BB4C-0183-794A-B525-43D1AAC2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1183" y="600552"/>
            <a:ext cx="2527278" cy="2556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FC52ABF-769D-7045-837F-6637A790FAB2}"/>
              </a:ext>
            </a:extLst>
          </p:cNvPr>
          <p:cNvSpPr/>
          <p:nvPr/>
        </p:nvSpPr>
        <p:spPr>
          <a:xfrm>
            <a:off x="3672343" y="1826867"/>
            <a:ext cx="302342" cy="252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A0E648-C579-7E40-88D8-BFA74C49BE53}"/>
              </a:ext>
            </a:extLst>
          </p:cNvPr>
          <p:cNvSpPr txBox="1"/>
          <p:nvPr/>
        </p:nvSpPr>
        <p:spPr>
          <a:xfrm>
            <a:off x="1876162" y="303209"/>
            <a:ext cx="42482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SEGMENTACIÓN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3FFAE-FCAB-7C43-AC39-3B56289D07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3" y="600552"/>
            <a:ext cx="2500045" cy="2514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73DD0-482E-2545-ACA4-D5EBD7C0F836}"/>
              </a:ext>
            </a:extLst>
          </p:cNvPr>
          <p:cNvSpPr txBox="1"/>
          <p:nvPr/>
        </p:nvSpPr>
        <p:spPr>
          <a:xfrm>
            <a:off x="1025011" y="3163528"/>
            <a:ext cx="58034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Área: contar cuántos pixeles hay mayores que 170 (pixeles blancos en la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segmentación). Área = 8720 pixeles.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10FA3A-ED79-4848-9556-D38741161E93}"/>
              </a:ext>
            </a:extLst>
          </p:cNvPr>
          <p:cNvSpPr txBox="1"/>
          <p:nvPr/>
        </p:nvSpPr>
        <p:spPr>
          <a:xfrm>
            <a:off x="1021323" y="3668659"/>
            <a:ext cx="3476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Tono gris promedio: promediar en el input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los pixeles mayores que 170.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Tono de gris promedio = 230.2049, o bien 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230.20/255 x 100 = 90.28%</a:t>
            </a:r>
          </a:p>
        </p:txBody>
      </p:sp>
    </p:spTree>
    <p:extLst>
      <p:ext uri="{BB962C8B-B14F-4D97-AF65-F5344CB8AC3E}">
        <p14:creationId xmlns:p14="http://schemas.microsoft.com/office/powerpoint/2010/main" val="27182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26" y="2414828"/>
            <a:ext cx="2952890" cy="1961486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7" y="2387594"/>
            <a:ext cx="2864990" cy="2012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2843" y="4469533"/>
            <a:ext cx="3809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516503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8C930BDB-127E-7C4D-A5A2-A2A945621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8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8" y="438687"/>
            <a:ext cx="6071238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1" y="436722"/>
            <a:ext cx="641874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4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412820"/>
            <a:ext cx="2952890" cy="1965503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406989"/>
            <a:ext cx="2952890" cy="19732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809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396824A-DB44-5A4B-95D3-EE45D8703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2" y="436722"/>
            <a:ext cx="6380523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011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750</Words>
  <Application>Microsoft Macintosh PowerPoint</Application>
  <PresentationFormat>On-screen Show (16:9)</PresentationFormat>
  <Paragraphs>212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10</cp:revision>
  <dcterms:modified xsi:type="dcterms:W3CDTF">2021-08-23T13:45:32Z</dcterms:modified>
</cp:coreProperties>
</file>